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  <p:sldMasterId id="2147483653" r:id="rId3"/>
    <p:sldMasterId id="2147483666" r:id="rId4"/>
    <p:sldMasterId id="2147483678" r:id="rId5"/>
    <p:sldMasterId id="2147483690" r:id="rId6"/>
    <p:sldMasterId id="2147483702" r:id="rId7"/>
    <p:sldMasterId id="2147483718" r:id="rId8"/>
    <p:sldMasterId id="2147483744" r:id="rId9"/>
    <p:sldMasterId id="2147483758" r:id="rId10"/>
    <p:sldMasterId id="2147483763" r:id="rId11"/>
  </p:sldMasterIdLst>
  <p:notesMasterIdLst>
    <p:notesMasterId r:id="rId26"/>
  </p:notesMasterIdLst>
  <p:handoutMasterIdLst>
    <p:handoutMasterId r:id="rId27"/>
  </p:handoutMasterIdLst>
  <p:sldIdLst>
    <p:sldId id="2147477056" r:id="rId12"/>
    <p:sldId id="2147477041" r:id="rId13"/>
    <p:sldId id="2147477044" r:id="rId14"/>
    <p:sldId id="2147477046" r:id="rId15"/>
    <p:sldId id="2147477047" r:id="rId16"/>
    <p:sldId id="2147477059" r:id="rId17"/>
    <p:sldId id="2147477060" r:id="rId18"/>
    <p:sldId id="2147477061" r:id="rId19"/>
    <p:sldId id="2147477045" r:id="rId20"/>
    <p:sldId id="2147477054" r:id="rId21"/>
    <p:sldId id="2147477062" r:id="rId22"/>
    <p:sldId id="2147477063" r:id="rId23"/>
    <p:sldId id="2147477064" r:id="rId24"/>
    <p:sldId id="2147477065" r:id="rId25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B04E6D-0EA2-4422-B32B-21EF558A1B3C}">
          <p14:sldIdLst>
            <p14:sldId id="2147477056"/>
            <p14:sldId id="2147477041"/>
            <p14:sldId id="2147477044"/>
            <p14:sldId id="2147477046"/>
            <p14:sldId id="2147477047"/>
            <p14:sldId id="2147477059"/>
            <p14:sldId id="2147477060"/>
            <p14:sldId id="2147477061"/>
            <p14:sldId id="2147477045"/>
            <p14:sldId id="2147477054"/>
            <p14:sldId id="2147477062"/>
            <p14:sldId id="2147477063"/>
            <p14:sldId id="2147477064"/>
            <p14:sldId id="21474770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琬穎" initials="黃琬穎" lastIdx="4" clrIdx="0"/>
  <p:cmAuthor id="2" name="林聖硯" initials="林聖硯" lastIdx="1" clrIdx="1"/>
  <p:cmAuthor id="3" name="張倉銘" initials="張倉銘" lastIdx="1" clrIdx="2">
    <p:extLst>
      <p:ext uri="{19B8F6BF-5375-455C-9EA6-DF929625EA0E}">
        <p15:presenceInfo xmlns:p15="http://schemas.microsoft.com/office/powerpoint/2012/main" userId="S::1080259@taishinbank.com.tw::44932c49-ad2c-4c28-b887-477d4f4178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BE8AF"/>
    <a:srgbClr val="FEF1A4"/>
    <a:srgbClr val="F6363B"/>
    <a:srgbClr val="6BCBC5"/>
    <a:srgbClr val="60AB68"/>
    <a:srgbClr val="A6E0DC"/>
    <a:srgbClr val="FFC0B7"/>
    <a:srgbClr val="2E75B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5" autoAdjust="0"/>
    <p:restoredTop sz="96220" autoAdjust="0"/>
  </p:normalViewPr>
  <p:slideViewPr>
    <p:cSldViewPr>
      <p:cViewPr varScale="1">
        <p:scale>
          <a:sx n="96" d="100"/>
          <a:sy n="96" d="100"/>
        </p:scale>
        <p:origin x="142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Master" Target="slideMasters/slideMaster10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9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17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90" y="17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B5E21-40FE-40A7-9AE9-14F9F7A1CD9B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9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F0A1F-C898-4EED-9815-77B2756A09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08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41" y="17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84" y="17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EDE4A-7F4F-4873-BB9F-599429372709}" type="datetimeFigureOut">
              <a:rPr lang="zh-TW" altLang="en-US" smtClean="0"/>
              <a:t>2026/1/30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9" y="4715158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41" y="9428588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84" y="9428588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6161-7ECB-4E88-BE9C-84FFAB4B2D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34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81FA067D-AD37-4A18-A34B-F0E66789EA77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FDA0777A-41B7-4B1E-A08A-E8D847463375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5" y="27306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4F993CA9-BA81-47AA-823D-8B709A5D2C45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E26ADD22-6B71-41C3-A3B2-EF9911ADB281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F39F7AEA-34EA-4C76-9A47-D6871C043AB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57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57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530654D6-15C0-494A-B753-0640DB25B203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14917" y="274657"/>
            <a:ext cx="10767483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B4502D48-BB1D-4132-8A0E-4D78DE52EF59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14655" indent="0" algn="ctr">
              <a:buNone/>
              <a:defRPr/>
            </a:lvl2pPr>
            <a:lvl3pPr marL="829310" indent="0" algn="ctr">
              <a:buNone/>
              <a:defRPr/>
            </a:lvl3pPr>
            <a:lvl4pPr marL="1243965" indent="0" algn="ctr">
              <a:buNone/>
              <a:defRPr/>
            </a:lvl4pPr>
            <a:lvl5pPr marL="1658620" indent="0" algn="ctr">
              <a:buNone/>
              <a:defRPr/>
            </a:lvl5pPr>
            <a:lvl6pPr marL="2073910" indent="0" algn="ctr">
              <a:buNone/>
              <a:defRPr/>
            </a:lvl6pPr>
            <a:lvl7pPr marL="2488565" indent="0" algn="ctr">
              <a:buNone/>
              <a:defRPr/>
            </a:lvl7pPr>
            <a:lvl8pPr marL="2903220" indent="0" algn="ctr">
              <a:buNone/>
              <a:defRPr/>
            </a:lvl8pPr>
            <a:lvl9pPr marL="331787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6A1F8D52-BF1B-442F-943E-A67539256622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4CAD4DA3-1443-4759-AAA9-22668E878B83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363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15"/>
            </a:lvl1pPr>
            <a:lvl2pPr marL="414655" indent="0">
              <a:buNone/>
              <a:defRPr sz="1635"/>
            </a:lvl2pPr>
            <a:lvl3pPr marL="829310" indent="0">
              <a:buNone/>
              <a:defRPr sz="1450"/>
            </a:lvl3pPr>
            <a:lvl4pPr marL="1243965" indent="0">
              <a:buNone/>
              <a:defRPr sz="1270"/>
            </a:lvl4pPr>
            <a:lvl5pPr marL="1658620" indent="0">
              <a:buNone/>
              <a:defRPr sz="1270"/>
            </a:lvl5pPr>
            <a:lvl6pPr marL="2073910" indent="0">
              <a:buNone/>
              <a:defRPr sz="1270"/>
            </a:lvl6pPr>
            <a:lvl7pPr marL="2488565" indent="0">
              <a:buNone/>
              <a:defRPr sz="1270"/>
            </a:lvl7pPr>
            <a:lvl8pPr marL="2903220" indent="0">
              <a:buNone/>
              <a:defRPr sz="1270"/>
            </a:lvl8pPr>
            <a:lvl9pPr marL="3317875" indent="0">
              <a:buNone/>
              <a:defRPr sz="127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2E1F40CC-3C1C-4915-851B-D4DFB1B9A575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540"/>
            </a:lvl1pPr>
            <a:lvl2pPr>
              <a:defRPr sz="2175"/>
            </a:lvl2pPr>
            <a:lvl3pPr>
              <a:defRPr sz="1815"/>
            </a:lvl3pPr>
            <a:lvl4pPr>
              <a:defRPr sz="1635"/>
            </a:lvl4pPr>
            <a:lvl5pPr>
              <a:defRPr sz="1635"/>
            </a:lvl5pPr>
            <a:lvl6pPr>
              <a:defRPr sz="1635"/>
            </a:lvl6pPr>
            <a:lvl7pPr>
              <a:defRPr sz="1635"/>
            </a:lvl7pPr>
            <a:lvl8pPr>
              <a:defRPr sz="1635"/>
            </a:lvl8pPr>
            <a:lvl9pPr>
              <a:defRPr sz="16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1" y="1196975"/>
            <a:ext cx="5283200" cy="4929188"/>
          </a:xfrm>
        </p:spPr>
        <p:txBody>
          <a:bodyPr/>
          <a:lstStyle>
            <a:lvl1pPr>
              <a:defRPr sz="2540"/>
            </a:lvl1pPr>
            <a:lvl2pPr>
              <a:defRPr sz="2175"/>
            </a:lvl2pPr>
            <a:lvl3pPr>
              <a:defRPr sz="1815"/>
            </a:lvl3pPr>
            <a:lvl4pPr>
              <a:defRPr sz="1635"/>
            </a:lvl4pPr>
            <a:lvl5pPr>
              <a:defRPr sz="1635"/>
            </a:lvl5pPr>
            <a:lvl6pPr>
              <a:defRPr sz="1635"/>
            </a:lvl6pPr>
            <a:lvl7pPr>
              <a:defRPr sz="1635"/>
            </a:lvl7pPr>
            <a:lvl8pPr>
              <a:defRPr sz="1635"/>
            </a:lvl8pPr>
            <a:lvl9pPr>
              <a:defRPr sz="163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89879670-61F4-4B9F-BCA7-5BBE42F0C59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1"/>
          </a:xfrm>
        </p:spPr>
        <p:txBody>
          <a:bodyPr anchor="b"/>
          <a:lstStyle>
            <a:lvl1pPr marL="0" indent="0">
              <a:buNone/>
              <a:defRPr sz="2175" b="1"/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3965" indent="0">
              <a:buNone/>
              <a:defRPr sz="1450" b="1"/>
            </a:lvl4pPr>
            <a:lvl5pPr marL="1658620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175"/>
            </a:lvl1pPr>
            <a:lvl2pPr>
              <a:defRPr sz="1815"/>
            </a:lvl2pPr>
            <a:lvl3pPr>
              <a:defRPr sz="1635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5"/>
            <a:ext cx="5389033" cy="639761"/>
          </a:xfrm>
        </p:spPr>
        <p:txBody>
          <a:bodyPr anchor="b"/>
          <a:lstStyle>
            <a:lvl1pPr marL="0" indent="0">
              <a:buNone/>
              <a:defRPr sz="2175" b="1"/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3965" indent="0">
              <a:buNone/>
              <a:defRPr sz="1450" b="1"/>
            </a:lvl4pPr>
            <a:lvl5pPr marL="1658620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951288"/>
          </a:xfrm>
        </p:spPr>
        <p:txBody>
          <a:bodyPr/>
          <a:lstStyle>
            <a:lvl1pPr>
              <a:defRPr sz="2175"/>
            </a:lvl1pPr>
            <a:lvl2pPr>
              <a:defRPr sz="1815"/>
            </a:lvl2pPr>
            <a:lvl3pPr>
              <a:defRPr sz="1635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42CBFC6A-7E2D-49F0-BA9E-F175D39EA599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0CF1B14B-E2F7-4973-8420-32485E767912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7752CF20-C440-411C-A8D5-CA64A8B1B5E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5" y="273050"/>
            <a:ext cx="6815667" cy="5853114"/>
          </a:xfrm>
        </p:spPr>
        <p:txBody>
          <a:bodyPr/>
          <a:lstStyle>
            <a:lvl1pPr>
              <a:defRPr sz="2905"/>
            </a:lvl1pPr>
            <a:lvl2pPr>
              <a:defRPr sz="2540"/>
            </a:lvl2pPr>
            <a:lvl3pPr>
              <a:defRPr sz="2175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2"/>
          </a:xfrm>
        </p:spPr>
        <p:txBody>
          <a:bodyPr/>
          <a:lstStyle>
            <a:lvl1pPr marL="0" indent="0">
              <a:buNone/>
              <a:defRPr sz="1270"/>
            </a:lvl1pPr>
            <a:lvl2pPr marL="414655" indent="0">
              <a:buNone/>
              <a:defRPr sz="1090"/>
            </a:lvl2pPr>
            <a:lvl3pPr marL="829310" indent="0">
              <a:buNone/>
              <a:defRPr sz="905"/>
            </a:lvl3pPr>
            <a:lvl4pPr marL="1243965" indent="0">
              <a:buNone/>
              <a:defRPr sz="815"/>
            </a:lvl4pPr>
            <a:lvl5pPr marL="1658620" indent="0">
              <a:buNone/>
              <a:defRPr sz="815"/>
            </a:lvl5pPr>
            <a:lvl6pPr marL="2073910" indent="0">
              <a:buNone/>
              <a:defRPr sz="815"/>
            </a:lvl6pPr>
            <a:lvl7pPr marL="2488565" indent="0">
              <a:buNone/>
              <a:defRPr sz="815"/>
            </a:lvl7pPr>
            <a:lvl8pPr marL="2903220" indent="0">
              <a:buNone/>
              <a:defRPr sz="815"/>
            </a:lvl8pPr>
            <a:lvl9pPr marL="3317875" indent="0">
              <a:buNone/>
              <a:defRPr sz="81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BFF6E9D0-A022-4896-9EDF-F54F411A1C8C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5"/>
            </a:lvl1pPr>
            <a:lvl2pPr marL="414655" indent="0">
              <a:buNone/>
              <a:defRPr sz="2540"/>
            </a:lvl2pPr>
            <a:lvl3pPr marL="829310" indent="0">
              <a:buNone/>
              <a:defRPr sz="2175"/>
            </a:lvl3pPr>
            <a:lvl4pPr marL="1243965" indent="0">
              <a:buNone/>
              <a:defRPr sz="1815"/>
            </a:lvl4pPr>
            <a:lvl5pPr marL="1658620" indent="0">
              <a:buNone/>
              <a:defRPr sz="1815"/>
            </a:lvl5pPr>
            <a:lvl6pPr marL="2073910" indent="0">
              <a:buNone/>
              <a:defRPr sz="1815"/>
            </a:lvl6pPr>
            <a:lvl7pPr marL="2488565" indent="0">
              <a:buNone/>
              <a:defRPr sz="1815"/>
            </a:lvl7pPr>
            <a:lvl8pPr marL="2903220" indent="0">
              <a:buNone/>
              <a:defRPr sz="1815"/>
            </a:lvl8pPr>
            <a:lvl9pPr marL="3317875" indent="0">
              <a:buNone/>
              <a:defRPr sz="1815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270"/>
            </a:lvl1pPr>
            <a:lvl2pPr marL="414655" indent="0">
              <a:buNone/>
              <a:defRPr sz="1090"/>
            </a:lvl2pPr>
            <a:lvl3pPr marL="829310" indent="0">
              <a:buNone/>
              <a:defRPr sz="905"/>
            </a:lvl3pPr>
            <a:lvl4pPr marL="1243965" indent="0">
              <a:buNone/>
              <a:defRPr sz="815"/>
            </a:lvl4pPr>
            <a:lvl5pPr marL="1658620" indent="0">
              <a:buNone/>
              <a:defRPr sz="815"/>
            </a:lvl5pPr>
            <a:lvl6pPr marL="2073910" indent="0">
              <a:buNone/>
              <a:defRPr sz="815"/>
            </a:lvl6pPr>
            <a:lvl7pPr marL="2488565" indent="0">
              <a:buNone/>
              <a:defRPr sz="815"/>
            </a:lvl7pPr>
            <a:lvl8pPr marL="2903220" indent="0">
              <a:buNone/>
              <a:defRPr sz="815"/>
            </a:lvl8pPr>
            <a:lvl9pPr marL="3317875" indent="0">
              <a:buNone/>
              <a:defRPr sz="81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2E75FF52-F938-4A73-BE95-143C28E7A354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D8FFC0C0-BEDA-45CB-BD12-E6C5931CABC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9" y="274639"/>
            <a:ext cx="2690283" cy="58515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7AA1440C-481E-46E7-981B-33B87E2AF991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A91DC3-1E7A-4B25-8F56-B5B9998B32DD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824797-BBCB-46D5-B74F-32D725404A6B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3CE306-2D5A-4AB4-AC5D-5D21E1944430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9D7BD4-4153-4232-9FDF-0A95D9B5C8DE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BE1F83-3BEF-49AC-ABC8-8C6E80176E9C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852E88-0254-4B19-81B3-E8664451FBCF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1697D7-8013-4975-95E3-48F7F3F7499B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EA8A6C-E419-4A2D-A59F-0183255F70EA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8F0E97-51B7-4FFA-9BFC-ED098C10D8ED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C0AC26-B1DC-4AE7-A939-642DE9D4B085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BDB87F-1281-41B6-A636-95C78B523A08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339EB788-0AD9-4E98-A516-64653248E3DB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7" y="2130431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3765" indent="0" algn="ctr">
              <a:buNone/>
              <a:defRPr/>
            </a:lvl3pPr>
            <a:lvl4pPr marL="1370965" indent="0" algn="ctr">
              <a:buNone/>
              <a:defRPr/>
            </a:lvl4pPr>
            <a:lvl5pPr marL="1827530" indent="0" algn="ctr">
              <a:buNone/>
              <a:defRPr/>
            </a:lvl5pPr>
            <a:lvl6pPr marL="2284730" indent="0" algn="ctr">
              <a:buNone/>
              <a:defRPr/>
            </a:lvl6pPr>
            <a:lvl7pPr marL="2741930" indent="0" algn="ctr">
              <a:buNone/>
              <a:defRPr/>
            </a:lvl7pPr>
            <a:lvl8pPr marL="3198495" indent="0" algn="ctr">
              <a:buNone/>
              <a:defRPr/>
            </a:lvl8pPr>
            <a:lvl9pPr marL="365569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AEEDC-6FF9-4BBF-A052-2758FC1134F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D13B7-C87B-4D59-A46D-EFC6BEFD5EA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91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91" y="2906719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3765" indent="0">
              <a:buNone/>
              <a:defRPr sz="1600"/>
            </a:lvl3pPr>
            <a:lvl4pPr marL="1370965" indent="0">
              <a:buNone/>
              <a:defRPr sz="1400"/>
            </a:lvl4pPr>
            <a:lvl5pPr marL="1827530" indent="0">
              <a:buNone/>
              <a:defRPr sz="1400"/>
            </a:lvl5pPr>
            <a:lvl6pPr marL="2284730" indent="0">
              <a:buNone/>
              <a:defRPr sz="1400"/>
            </a:lvl6pPr>
            <a:lvl7pPr marL="2741930" indent="0">
              <a:buNone/>
              <a:defRPr sz="1400"/>
            </a:lvl7pPr>
            <a:lvl8pPr marL="3198495" indent="0">
              <a:buNone/>
              <a:defRPr sz="1400"/>
            </a:lvl8pPr>
            <a:lvl9pPr marL="365569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0CC9A-B5CD-435A-9030-8A078E939F4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2B507-F53D-4B55-A3B8-19760E991A6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7" y="274643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3F8-E0AA-4F77-96C4-AC00A1FF139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DBC55-7AF0-4914-90DD-8C12F20D90A0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97260-999D-4FDC-AFAC-9008E9AEF17C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6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3765" indent="0">
              <a:buNone/>
              <a:defRPr sz="10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21BAE-25EB-48D4-97E8-8F7F16B4EB8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3765" indent="0">
              <a:buNone/>
              <a:defRPr sz="10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59F6E-84E1-4F9D-BC68-7A78CC94B070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1B8E8-9CDF-4ECB-A78E-2580B2041FF5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01992E49-B35D-4BA4-A4A1-D07A03DA561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44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44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274C0-E96E-46F9-8CA9-FE307D86B073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299200" y="1196975"/>
            <a:ext cx="52832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299200" y="3736975"/>
            <a:ext cx="52832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72660-718E-4AE3-8614-33B69E053B6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14917" y="1196975"/>
            <a:ext cx="5281083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299200" y="1196975"/>
            <a:ext cx="52832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814917" y="3736975"/>
            <a:ext cx="5281083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9200" y="3736975"/>
            <a:ext cx="52832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469F-9749-424A-AFC4-14F88F0A4F2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E6A-A415-4FAB-ADE3-0FE2A562F0F6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14917" y="274644"/>
            <a:ext cx="10767483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19C16-B5DC-4DB2-8F92-81E34B3FD2D1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9785" y="980729"/>
            <a:ext cx="10363200" cy="115212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6409E3-3B5B-43C9-A04D-455BEE6C52F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911424" y="2132856"/>
            <a:ext cx="9697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2A38EC-59AE-4EBE-995D-93EA22456D3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E001BE-461D-4460-80C6-3A7EB5FDE4C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349375" indent="-228600">
              <a:buClr>
                <a:srgbClr val="FF0000"/>
              </a:buClr>
              <a:buFont typeface="Wingdings" panose="05000000000000000000" pitchFamily="2" charset="2"/>
              <a:buChar char="n"/>
              <a:defRPr sz="1800" b="1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406525" indent="-285750">
              <a:defRPr kumimoji="1" lang="en-US" altLang="zh-TW" sz="1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77CDD-4412-4A5E-805F-F3AFE8503949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604EE3-DC53-4772-854C-E45333282678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6212115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6212115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B7F7D15B-E003-4EB9-A608-239C444D5E9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5C7A05-B7D5-4B53-8AEC-580576C8F144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EAFBF2-E4BC-49C4-BCB2-69CA27567D1D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707678"/>
          </a:xfrm>
        </p:spPr>
        <p:txBody>
          <a:bodyPr anchor="ctr"/>
          <a:lstStyle>
            <a:lvl1pPr algn="l">
              <a:defRPr sz="18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 marL="1120775" indent="0">
              <a:buNone/>
              <a:defRPr kumimoji="1" lang="en-US" altLang="zh-TW" sz="16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052737"/>
            <a:ext cx="4011084" cy="50734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2C714A-2CB1-437F-A3C6-4893539F0770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584" y="5517232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51584" y="132940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86EFAA-6998-42BE-BC09-136A0003F753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B94284-95B6-4C56-BF4C-8C5A205D295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566C9A-D867-416E-B421-0E9C8CCF7366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17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835BC72-B944-4CCF-8AA0-93ACC039C4B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9785" y="980729"/>
            <a:ext cx="10363200" cy="115212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itchFamily="2" charset="2"/>
              <a:buChar char="n"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911424" y="2132856"/>
            <a:ext cx="9697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02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00125" indent="-285750">
              <a:buFont typeface="Wingdings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431925" indent="-352425">
              <a:buClr>
                <a:srgbClr val="FF0000"/>
              </a:buClr>
              <a:buFont typeface="Wingdings" pitchFamily="2" charset="2"/>
              <a:buChar char="n"/>
              <a:defRPr sz="1400" b="1">
                <a:latin typeface="標楷體" pitchFamily="65" charset="-120"/>
                <a:ea typeface="標楷體" pitchFamily="65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13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001BE-461D-4460-80C6-3A7EB5FDE4C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86BC68BE-B4B0-4564-B8AC-726B6F10D4A3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349375" indent="-228600">
              <a:buClr>
                <a:srgbClr val="FF0000"/>
              </a:buClr>
              <a:buFont typeface="Wingdings" pitchFamily="2" charset="2"/>
              <a:buChar char="n"/>
              <a:defRPr sz="1800" b="1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406525" indent="-285750">
              <a:defRPr kumimoji="1" lang="en-US" altLang="zh-TW" sz="14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77CDD-4412-4A5E-805F-F3AFE85039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882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EE3-DC53-4772-854C-E4533328267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6212115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6212115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97604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108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49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707678"/>
          </a:xfrm>
        </p:spPr>
        <p:txBody>
          <a:bodyPr anchor="ctr"/>
          <a:lstStyle>
            <a:lvl1pPr algn="l">
              <a:defRPr sz="18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 marL="1120775" indent="0">
              <a:buNone/>
              <a:defRPr kumimoji="1" lang="en-US" altLang="zh-TW" sz="1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052737"/>
            <a:ext cx="4011084" cy="50734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C714A-2CB1-437F-A3C6-4893539F077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857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584" y="5517232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51584" y="132940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6EFAA-6998-42BE-BC09-136A0003F7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6165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94284-95B6-4C56-BF4C-8C5A205D29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244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66C9A-D867-416E-B421-0E9C8CCF7366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6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17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5BC72-B944-4CCF-8AA0-93ACC039C4B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230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7"/>
            <a:ext cx="624419" cy="2159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latin typeface="Arial" charset="0"/>
                <a:ea typeface="新細明體" pitchFamily="18" charset="-120"/>
              </a:defRPr>
            </a:lvl1pPr>
          </a:lstStyle>
          <a:p>
            <a:pPr defTabSz="933100">
              <a:defRPr/>
            </a:pPr>
            <a:fld id="{1C43480B-0F76-4A59-981B-204F00EA1A0D}" type="slidenum">
              <a:rPr lang="en-US" altLang="zh-TW" smtClean="0">
                <a:solidFill>
                  <a:srgbClr val="000000"/>
                </a:solidFill>
              </a:rPr>
              <a:pPr defTabSz="9331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 userDrawn="1"/>
        </p:nvSpPr>
        <p:spPr bwMode="auto">
          <a:xfrm>
            <a:off x="624421" y="6453193"/>
            <a:ext cx="3071283" cy="1692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8" name="Line 22"/>
          <p:cNvSpPr>
            <a:spLocks noChangeShapeType="1"/>
          </p:cNvSpPr>
          <p:nvPr userDrawn="1"/>
        </p:nvSpPr>
        <p:spPr bwMode="auto">
          <a:xfrm>
            <a:off x="814921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9" name="Line 23"/>
          <p:cNvSpPr>
            <a:spLocks noChangeShapeType="1"/>
          </p:cNvSpPr>
          <p:nvPr userDrawn="1"/>
        </p:nvSpPr>
        <p:spPr bwMode="auto">
          <a:xfrm>
            <a:off x="2734747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pic>
        <p:nvPicPr>
          <p:cNvPr id="10" name="Picture 17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308729"/>
            <a:ext cx="121920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23" y="274648"/>
            <a:ext cx="9505549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1800">
                <a:latin typeface="+mn-lt"/>
                <a:ea typeface="標楷體" pitchFamily="65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814925" y="1196980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1">
                <a:latin typeface="+mn-lt"/>
                <a:ea typeface="標楷體" pitchFamily="65" charset="-120"/>
              </a:defRPr>
            </a:lvl1pPr>
            <a:lvl2pPr>
              <a:defRPr sz="1200">
                <a:latin typeface="+mn-lt"/>
                <a:ea typeface="標楷體" pitchFamily="65" charset="-120"/>
              </a:defRPr>
            </a:lvl2pPr>
            <a:lvl3pPr>
              <a:defRPr sz="1001">
                <a:latin typeface="+mn-lt"/>
                <a:ea typeface="標楷體" pitchFamily="65" charset="-120"/>
              </a:defRPr>
            </a:lvl3pPr>
          </a:lstStyle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Text Box 26"/>
          <p:cNvSpPr txBox="1">
            <a:spLocks noChangeArrowheads="1"/>
          </p:cNvSpPr>
          <p:nvPr userDrawn="1"/>
        </p:nvSpPr>
        <p:spPr bwMode="auto">
          <a:xfrm>
            <a:off x="10034190" y="692155"/>
            <a:ext cx="1822452" cy="18466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   </a:t>
            </a:r>
            <a:r>
              <a:rPr kumimoji="1" lang="zh-TW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財務管理處</a:t>
            </a:r>
          </a:p>
        </p:txBody>
      </p:sp>
    </p:spTree>
    <p:extLst>
      <p:ext uri="{BB962C8B-B14F-4D97-AF65-F5344CB8AC3E}">
        <p14:creationId xmlns:p14="http://schemas.microsoft.com/office/powerpoint/2010/main" val="388991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5413" y="274638"/>
            <a:ext cx="10766987" cy="6340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338717D7-C8B0-44C5-A62F-3567BF53D398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920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892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77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54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6957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444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217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5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  <p:extLst>
      <p:ext uri="{BB962C8B-B14F-4D97-AF65-F5344CB8AC3E}">
        <p14:creationId xmlns:p14="http://schemas.microsoft.com/office/powerpoint/2010/main" val="294644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0"/>
            <a:ext cx="6244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/>
          <a:lstStyle>
            <a:lvl1pPr algn="r">
              <a:spcBef>
                <a:spcPct val="0"/>
              </a:spcBef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A9CD9766-93A3-4E76-9B20-A4D620225CC1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 dirty="0">
              <a:solidFill>
                <a:prstClr val="black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TW" altLang="en-US" sz="3000" b="1" smtClean="0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453190"/>
            <a:ext cx="624416" cy="2159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9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97E2107F-FE5C-4B21-9691-E81A2D991AEB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9" y="6381753"/>
            <a:ext cx="3071283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905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6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5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6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5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9"/>
            <a:ext cx="8930216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14655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829310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243965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658620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11150" indent="-3111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175" b="1">
          <a:solidFill>
            <a:schemeClr val="tx1"/>
          </a:solidFill>
          <a:latin typeface="+mn-lt"/>
          <a:ea typeface="+mn-ea"/>
          <a:cs typeface="+mn-cs"/>
        </a:defRPr>
      </a:lvl1pPr>
      <a:lvl2pPr marL="673735" indent="-25908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815" b="1">
          <a:solidFill>
            <a:schemeClr val="tx1"/>
          </a:solidFill>
          <a:latin typeface="+mn-lt"/>
          <a:ea typeface="+mn-ea"/>
        </a:defRPr>
      </a:lvl2pPr>
      <a:lvl3pPr marL="1036955" indent="-20764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451610" indent="-207645" algn="l" rtl="0" eaLnBrk="0" fontAlgn="base" hangingPunct="0">
        <a:spcBef>
          <a:spcPct val="20000"/>
        </a:spcBef>
        <a:spcAft>
          <a:spcPct val="0"/>
        </a:spcAft>
        <a:buChar char="–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1866265" indent="-207645" algn="l" rtl="0" eaLnBrk="0" fontAlgn="base" hangingPunct="0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280920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695575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110230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524885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1pPr>
      <a:lvl2pPr marL="41465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2pPr>
      <a:lvl3pPr marL="82931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4pPr>
      <a:lvl5pPr marL="165862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5pPr>
      <a:lvl6pPr marL="207391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6pPr>
      <a:lvl7pPr marL="248856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7pPr>
      <a:lvl8pPr marL="290322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8pPr>
      <a:lvl9pPr marL="331787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4" y="6642100"/>
            <a:ext cx="624416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/>
          <a:lstStyle>
            <a:lvl1pPr algn="r">
              <a:defRPr sz="1200"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1431A-0C06-4923-9B61-C55D1AEC9577}" type="slidenum">
              <a:rPr kumimoji="1" lang="zh-TW" altLang="en-US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4" y="6642100"/>
            <a:ext cx="624416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/>
          <a:lstStyle>
            <a:lvl1pPr algn="r">
              <a:defRPr sz="1200"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1431A-0C06-4923-9B61-C55D1AEC9577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TW" altLang="en-US" sz="1000">
                <a:solidFill>
                  <a:srgbClr val="808080"/>
                </a:solidFill>
                <a:latin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1"/>
          <p:cNvSpPr txBox="1">
            <a:spLocks noChangeArrowheads="1"/>
          </p:cNvSpPr>
          <p:nvPr/>
        </p:nvSpPr>
        <p:spPr bwMode="auto">
          <a:xfrm>
            <a:off x="431801" y="6613526"/>
            <a:ext cx="3071284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2" tIns="45690" rIns="91382" bIns="4569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000" b="0" dirty="0">
                <a:solidFill>
                  <a:srgbClr val="808080"/>
                </a:solidFill>
              </a:rPr>
              <a:t> </a:t>
            </a:r>
            <a:r>
              <a:rPr lang="zh-TW" altLang="en-US" sz="1000" b="0">
                <a:solidFill>
                  <a:srgbClr val="808080"/>
                </a:solidFill>
              </a:rPr>
              <a:t>誠信  承諾  創新  合作</a:t>
            </a:r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TW" altLang="en-US" sz="1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>
            <a:off x="2544234" y="6669088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TW" altLang="en-US" sz="1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24" y="274638"/>
            <a:ext cx="893021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0992" name="Rectangle 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20867" y="6642100"/>
            <a:ext cx="143933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t" anchorCtr="0" compatLnSpc="1"/>
          <a:lstStyle>
            <a:lvl1pPr algn="r">
              <a:spcBef>
                <a:spcPct val="0"/>
              </a:spcBef>
              <a:defRPr b="0">
                <a:effectLst/>
                <a:latin typeface="+mn-lt"/>
                <a:ea typeface="新細明體" panose="02020500000000000000" pitchFamily="18" charset="-12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ED3648C2-8186-4926-8532-4A2DE5694F19}" type="slidenum">
              <a:rPr kumimoji="1" lang="en-US" altLang="zh-TW" sz="1200">
                <a:solidFill>
                  <a:srgbClr val="000000"/>
                </a:solidFill>
              </a:rPr>
              <a:t>‹#›</a:t>
            </a:fld>
            <a:endParaRPr kumimoji="1" lang="en-US" altLang="zh-TW" sz="120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3765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0965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753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2365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599565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613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333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053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7095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4295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8A8361-4B18-4019-AEDB-8681B10BF460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/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+mn-lt"/>
          <a:ea typeface="+mn-ea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4520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/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600" b="1">
          <a:solidFill>
            <a:schemeClr val="tx1"/>
          </a:solidFill>
          <a:latin typeface="+mn-lt"/>
          <a:ea typeface="+mn-ea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  <p:extLst>
      <p:ext uri="{BB962C8B-B14F-4D97-AF65-F5344CB8AC3E}">
        <p14:creationId xmlns:p14="http://schemas.microsoft.com/office/powerpoint/2010/main" val="11907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DADB63D-D13D-48A8-A792-916B28A65C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D839CC3-EF4F-41CA-AE35-E682B23318A4}"/>
              </a:ext>
            </a:extLst>
          </p:cNvPr>
          <p:cNvSpPr txBox="1"/>
          <p:nvPr/>
        </p:nvSpPr>
        <p:spPr>
          <a:xfrm>
            <a:off x="839416" y="260648"/>
            <a:ext cx="21082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/>
              <a:t>MBS</a:t>
            </a:r>
            <a:r>
              <a:rPr lang="zh-TW" altLang="en-US" sz="3600" dirty="0"/>
              <a:t>更新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73E76C9-D35E-42A7-B344-3A426B338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" y="1052736"/>
            <a:ext cx="4095394" cy="53574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0D2DFD7-B6F9-450C-91E4-B6E030CFA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24" y="1700808"/>
            <a:ext cx="6087325" cy="1600423"/>
          </a:xfrm>
          <a:prstGeom prst="rect">
            <a:avLst/>
          </a:prstGeom>
        </p:spPr>
      </p:pic>
      <p:cxnSp>
        <p:nvCxnSpPr>
          <p:cNvPr id="11" name="直線接點 10">
            <a:extLst>
              <a:ext uri="{FF2B5EF4-FFF2-40B4-BE49-F238E27FC236}">
                <a16:creationId xmlns:a16="http://schemas.microsoft.com/office/drawing/2014/main" id="{FCF1A104-BBA5-459D-B646-A12FFA4633F4}"/>
              </a:ext>
            </a:extLst>
          </p:cNvPr>
          <p:cNvCxnSpPr>
            <a:cxnSpLocks/>
          </p:cNvCxnSpPr>
          <p:nvPr/>
        </p:nvCxnSpPr>
        <p:spPr>
          <a:xfrm>
            <a:off x="407368" y="5157192"/>
            <a:ext cx="3240360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5">
            <a:extLst>
              <a:ext uri="{FF2B5EF4-FFF2-40B4-BE49-F238E27FC236}">
                <a16:creationId xmlns:a16="http://schemas.microsoft.com/office/drawing/2014/main" id="{7CDCA5E5-16AB-4231-8E64-95D6AFFE6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999147"/>
              </p:ext>
            </p:extLst>
          </p:nvPr>
        </p:nvGraphicFramePr>
        <p:xfrm>
          <a:off x="4048639" y="4159377"/>
          <a:ext cx="812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185452377"/>
                    </a:ext>
                  </a:extLst>
                </a:gridCol>
                <a:gridCol w="6759848">
                  <a:extLst>
                    <a:ext uri="{9D8B030D-6E8A-4147-A177-3AD203B41FA5}">
                      <a16:colId xmlns:a16="http://schemas.microsoft.com/office/drawing/2014/main" val="16776757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Citi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目前利差反應超過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200bn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的效果，何況原本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GSE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本來就預計會買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100bn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，加上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FHFA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長官宣布只會買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200bn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，利差隨之擴大，預計仍有持續擴大可能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新主席也不支持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BS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擴張，所以買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GNMA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可能性下降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701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PT</a:t>
                      </a:r>
                      <a:endParaRPr lang="zh-TW" alt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台灣壽險實施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AC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改制，第一季有出現賣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OCI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部位，再轉買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AC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部位的情況，壽險的</a:t>
                      </a:r>
                      <a:r>
                        <a:rPr lang="en-US" altLang="zh-TW" dirty="0">
                          <a:solidFill>
                            <a:schemeClr val="tx1"/>
                          </a:solidFill>
                        </a:rPr>
                        <a:t>flow</a:t>
                      </a:r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回溫，銀行方面則下降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37811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74486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6774795-1367-4A6E-884E-7EFF193E9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41C7A6C-C7A2-4A86-93DF-9B016EDD3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06" y="0"/>
            <a:ext cx="9950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63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FA783A9-E481-488C-91CD-5D8AC3DAEE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4188CB-EA96-44B1-9294-C9EAE69E8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61"/>
            <a:ext cx="12192000" cy="654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704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C979A5-168F-4DCC-821E-6D21476F72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1A277F8-9C8E-49FE-A600-8706395C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90"/>
            <a:ext cx="12192000" cy="645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166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F2CF6E3-AE0D-4DBF-AEEE-F17149B21C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2DAA8DD-2A78-40A8-9BE2-B76B22B79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7765"/>
            <a:ext cx="12192000" cy="646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48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0F5BB9D-7AFD-4248-803E-0C0A181B9F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F986BB-A7AB-4139-98DE-94317D4C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2783"/>
            <a:ext cx="12192000" cy="607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30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937780-321C-4FBB-908D-999AA61CC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55EF157-5CE8-48F0-89D0-D76935197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161684"/>
            <a:ext cx="10632504" cy="555510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7B54F10-FF2A-4E96-808B-891793F4D9F2}"/>
              </a:ext>
            </a:extLst>
          </p:cNvPr>
          <p:cNvSpPr txBox="1"/>
          <p:nvPr/>
        </p:nvSpPr>
        <p:spPr>
          <a:xfrm>
            <a:off x="839416" y="26064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600" dirty="0"/>
              <a:t>日債分享</a:t>
            </a:r>
          </a:p>
        </p:txBody>
      </p:sp>
    </p:spTree>
    <p:extLst>
      <p:ext uri="{BB962C8B-B14F-4D97-AF65-F5344CB8AC3E}">
        <p14:creationId xmlns:p14="http://schemas.microsoft.com/office/powerpoint/2010/main" val="25481853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87E5BA6-31C8-4D03-A136-6F251B06C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88E46A6-7D71-4D40-BFFD-904B710C7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5857"/>
            <a:ext cx="12192000" cy="638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858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E1F8330-4CA9-4543-AD8F-D1E9E39CA7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74F1B59-3172-435F-A6CB-2FA7E447F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0632"/>
            <a:ext cx="12192000" cy="639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0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5BA9B88-CBBA-481F-8AFC-4CE5BA83AE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2160884-411A-4F8D-BEF0-CCB27392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9136"/>
            <a:ext cx="12192000" cy="619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6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95753D5-988F-4E22-A67A-FBB9140F4D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5128308-A198-4594-8FE4-924F70F5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172"/>
            <a:ext cx="12192000" cy="671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39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2B10BB9-805F-4A21-9FC8-B595B43699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D493F87-E1EE-4B0D-AD1F-925B6E08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256"/>
            <a:ext cx="12192000" cy="667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989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93B2D60-357E-410A-885E-E38944C270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D24A85F-B37A-4416-914E-646C0D146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40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736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C3BBB580-655F-4ACC-8E10-91BC47C230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DFD890E-9D9D-4244-8B4A-F220B361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7346"/>
            <a:ext cx="12192000" cy="63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392198"/>
      </p:ext>
    </p:extLst>
  </p:cSld>
  <p:clrMapOvr>
    <a:masterClrMapping/>
  </p:clrMapOvr>
</p:sld>
</file>

<file path=ppt/theme/theme1.xml><?xml version="1.0" encoding="utf-8"?>
<a:theme xmlns:a="http://schemas.openxmlformats.org/drawingml/2006/main" name="3_自訂設計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9999"/>
      </a:hlink>
      <a:folHlink>
        <a:srgbClr val="99CC00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lnDef>
    <a:txDef>
      <a:spPr bwMode="auto">
        <a:noFill/>
        <a:ln>
          <a:noFill/>
        </a:ln>
      </a:spPr>
      <a:bodyPr>
        <a:spAutoFit/>
      </a:bodyPr>
      <a:lstStyle>
        <a:defPPr algn="l" eaLnBrk="1" hangingPunct="1">
          <a:defRPr sz="1600" dirty="0"/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9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a: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自訂設計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9999"/>
      </a:hlink>
      <a:folHlink>
        <a:srgbClr val="99CC00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BBSettings xmlns="http://schemas.bloomberg.com/settings/1.0">
  <Item name="DocumentId_Charts">{E75F2C39-039F-4220-B945-45A607E16FDF}</Item>
</BBSettings>
</file>

<file path=customXml/itemProps1.xml><?xml version="1.0" encoding="utf-8"?>
<ds:datastoreItem xmlns:ds="http://schemas.openxmlformats.org/officeDocument/2006/customXml" ds:itemID="{787B0AD9-856C-47DE-BCF5-82E1DDB35233}">
  <ds:schemaRefs>
    <ds:schemaRef ds:uri="http://schemas.bloomberg.com/settings/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53137</TotalTime>
  <Words>108</Words>
  <Application>Microsoft Office PowerPoint</Application>
  <PresentationFormat>寬螢幕</PresentationFormat>
  <Paragraphs>20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14</vt:i4>
      </vt:variant>
    </vt:vector>
  </HeadingPairs>
  <TitlesOfParts>
    <vt:vector size="30" baseType="lpstr">
      <vt:lpstr>微軟正黑體</vt:lpstr>
      <vt:lpstr>標楷體</vt:lpstr>
      <vt:lpstr>Arial</vt:lpstr>
      <vt:lpstr>Calibri</vt:lpstr>
      <vt:lpstr>Perpetua</vt:lpstr>
      <vt:lpstr>Wingdings</vt:lpstr>
      <vt:lpstr>3_自訂設計</vt:lpstr>
      <vt:lpstr>4_自訂設計</vt:lpstr>
      <vt:lpstr>5_自訂設計</vt:lpstr>
      <vt:lpstr>139_自訂設計</vt:lpstr>
      <vt:lpstr>6_自訂設計</vt:lpstr>
      <vt:lpstr>7_自訂設計</vt:lpstr>
      <vt:lpstr>8_自訂設計</vt:lpstr>
      <vt:lpstr>10_自訂設計</vt:lpstr>
      <vt:lpstr>9_自訂設計</vt:lpstr>
      <vt:lpstr>11_自訂設計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黃琬穎</dc:creator>
  <cp:lastModifiedBy>劉彥廷(財務管理處)</cp:lastModifiedBy>
  <cp:revision>6150</cp:revision>
  <cp:lastPrinted>2026-01-09T09:51:44Z</cp:lastPrinted>
  <dcterms:created xsi:type="dcterms:W3CDTF">2016-09-14T00:50:00Z</dcterms:created>
  <dcterms:modified xsi:type="dcterms:W3CDTF">2026-02-03T10:53:31Z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